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C1F-7AA9-4327-B155-C5F85C9C1D25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BBF0-A0C1-467C-B829-2FFC6DD4E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C1F-7AA9-4327-B155-C5F85C9C1D25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BBF0-A0C1-467C-B829-2FFC6DD4E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C1F-7AA9-4327-B155-C5F85C9C1D25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BBF0-A0C1-467C-B829-2FFC6DD4E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C1F-7AA9-4327-B155-C5F85C9C1D25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BBF0-A0C1-467C-B829-2FFC6DD4E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C1F-7AA9-4327-B155-C5F85C9C1D25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BBF0-A0C1-467C-B829-2FFC6DD4E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C1F-7AA9-4327-B155-C5F85C9C1D25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BBF0-A0C1-467C-B829-2FFC6DD4E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C1F-7AA9-4327-B155-C5F85C9C1D25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BBF0-A0C1-467C-B829-2FFC6DD4E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C1F-7AA9-4327-B155-C5F85C9C1D25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BBF0-A0C1-467C-B829-2FFC6DD4E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C1F-7AA9-4327-B155-C5F85C9C1D25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BBF0-A0C1-467C-B829-2FFC6DD4E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C1F-7AA9-4327-B155-C5F85C9C1D25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BBF0-A0C1-467C-B829-2FFC6DD4E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C1F-7AA9-4327-B155-C5F85C9C1D25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BBF0-A0C1-467C-B829-2FFC6DD4E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0C1F-7AA9-4327-B155-C5F85C9C1D25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3BBF0-A0C1-467C-B829-2FFC6DD4E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 Things to Do in </a:t>
            </a:r>
            <a:r>
              <a:rPr lang="en-US" dirty="0" smtClean="0"/>
              <a:t>San Francisco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Speaking A</a:t>
            </a:r>
          </a:p>
          <a:p>
            <a:r>
              <a:rPr lang="en-US" dirty="0" smtClean="0"/>
              <a:t>Maling Lew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San Francisco</a:t>
            </a:r>
            <a:endParaRPr lang="en-US" b="1" dirty="0"/>
          </a:p>
        </p:txBody>
      </p:sp>
      <p:pic>
        <p:nvPicPr>
          <p:cNvPr id="4" name="Content Placeholder 3" descr="bay area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4695477" cy="5105400"/>
          </a:xfrm>
        </p:spPr>
      </p:pic>
      <p:pic>
        <p:nvPicPr>
          <p:cNvPr id="5" name="Picture 4" descr="golden gate bri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1" y="1981200"/>
            <a:ext cx="4762499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Biking along the Water</a:t>
            </a:r>
            <a:endParaRPr lang="en-US" b="1" dirty="0"/>
          </a:p>
        </p:txBody>
      </p:sp>
      <p:pic>
        <p:nvPicPr>
          <p:cNvPr id="10242" name="Picture 2" descr="Image result for bike rental in san francis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0" y="1371600"/>
            <a:ext cx="4533900" cy="2211659"/>
          </a:xfrm>
          <a:prstGeom prst="rect">
            <a:avLst/>
          </a:prstGeom>
          <a:noFill/>
        </p:spPr>
      </p:pic>
      <p:pic>
        <p:nvPicPr>
          <p:cNvPr id="10244" name="Picture 4" descr="Image result for bike rental in san francis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1447800"/>
            <a:ext cx="5562600" cy="3374036"/>
          </a:xfrm>
          <a:prstGeom prst="rect">
            <a:avLst/>
          </a:prstGeom>
          <a:noFill/>
        </p:spPr>
      </p:pic>
      <p:pic>
        <p:nvPicPr>
          <p:cNvPr id="10246" name="Picture 6" descr="Image result for bike rental in san fran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787421"/>
            <a:ext cx="5181600" cy="3070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Hiking at Muir Woods</a:t>
            </a:r>
            <a:endParaRPr lang="en-US" b="1" dirty="0"/>
          </a:p>
        </p:txBody>
      </p:sp>
      <p:pic>
        <p:nvPicPr>
          <p:cNvPr id="9218" name="Picture 2" descr="Image result for muir woods hi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7677"/>
            <a:ext cx="8001000" cy="5330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900" b="1" dirty="0" smtClean="0"/>
              <a:t>Walking </a:t>
            </a:r>
            <a:r>
              <a:rPr lang="en-US" sz="3900" b="1" dirty="0" smtClean="0"/>
              <a:t>through Different Neighborhoods</a:t>
            </a:r>
            <a:endParaRPr lang="en-US" sz="3900" b="1" dirty="0"/>
          </a:p>
        </p:txBody>
      </p:sp>
      <p:pic>
        <p:nvPicPr>
          <p:cNvPr id="8194" name="Picture 2" descr="Image result for chinatown san francis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1"/>
            <a:ext cx="4881436" cy="2743200"/>
          </a:xfrm>
          <a:prstGeom prst="rect">
            <a:avLst/>
          </a:prstGeom>
          <a:noFill/>
        </p:spPr>
      </p:pic>
      <p:pic>
        <p:nvPicPr>
          <p:cNvPr id="8196" name="Picture 4" descr="Image result for little italy san francis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0423" y="1371600"/>
            <a:ext cx="4293577" cy="2790825"/>
          </a:xfrm>
          <a:prstGeom prst="rect">
            <a:avLst/>
          </a:prstGeom>
          <a:noFill/>
        </p:spPr>
      </p:pic>
      <p:pic>
        <p:nvPicPr>
          <p:cNvPr id="8198" name="Picture 6" descr="Image result for union square san fran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4114800"/>
            <a:ext cx="5486400" cy="2743200"/>
          </a:xfrm>
          <a:prstGeom prst="rect">
            <a:avLst/>
          </a:prstGeom>
          <a:noFill/>
        </p:spPr>
      </p:pic>
      <p:pic>
        <p:nvPicPr>
          <p:cNvPr id="8200" name="Picture 8" descr="Image result for san francisco hous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152137"/>
            <a:ext cx="4038601" cy="2705863"/>
          </a:xfrm>
          <a:prstGeom prst="rect">
            <a:avLst/>
          </a:prstGeom>
          <a:noFill/>
        </p:spPr>
      </p:pic>
      <p:pic>
        <p:nvPicPr>
          <p:cNvPr id="8202" name="Picture 10" descr="Image result for dim sum san francisc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048000"/>
            <a:ext cx="3208233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25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Fun Things to Do in San Francisco</vt:lpstr>
      <vt:lpstr>San Francisco</vt:lpstr>
      <vt:lpstr>Biking along the Water</vt:lpstr>
      <vt:lpstr>Hiking at Muir Woods</vt:lpstr>
      <vt:lpstr>Walking through Different Neighborhoods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Things to Do in San Francisco</dc:title>
  <dc:creator>Maling</dc:creator>
  <cp:lastModifiedBy>Maling</cp:lastModifiedBy>
  <cp:revision>9</cp:revision>
  <dcterms:created xsi:type="dcterms:W3CDTF">2016-09-26T22:33:49Z</dcterms:created>
  <dcterms:modified xsi:type="dcterms:W3CDTF">2016-09-28T17:11:06Z</dcterms:modified>
</cp:coreProperties>
</file>